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Nunito Semi Bold" panose="020B0604020202020204" charset="0"/>
      <p:regular r:id="rId11"/>
    </p:embeddedFont>
    <p:embeddedFont>
      <p:font typeface="PT Sans" panose="020B0503020203020204" pitchFamily="3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3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5721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683544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Serverless Sentiment Analysis of Social Media Data Using AWS Comprehend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85858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Shashank (2210030417)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51080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Guide: Ms. P. Sree Lakshmi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616303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Using serverless tech to understand opinions from social media posts.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3286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Introduction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26505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15559" y="326505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Social Media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3760589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Twitter, Facebook, Instagram generate tons of text daily.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326505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69493" y="326505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Public Opinion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69493" y="3760589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Understanding public sentiment helps businesses/researchers.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418177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615559" y="54181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AWS Comprehend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15559" y="5913715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Analyzes text, determines sentiment (positive, negative).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9519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AWS Services Used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699980"/>
            <a:ext cx="95845" cy="9584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72885" y="2658189"/>
            <a:ext cx="19150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API Gateway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172885" y="3153728"/>
            <a:ext cx="191500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Manages incoming requests.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6859" y="2699980"/>
            <a:ext cx="95845" cy="9584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782020" y="2658189"/>
            <a:ext cx="19150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AWS Lambda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782020" y="3153728"/>
            <a:ext cx="19150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Runs code only when needed.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5995" y="2699980"/>
            <a:ext cx="95964" cy="959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391275" y="2658189"/>
            <a:ext cx="191500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AWS Comprehend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391275" y="3505676"/>
            <a:ext cx="19150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Analyzes text sentiment.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724" y="5062657"/>
            <a:ext cx="95845" cy="9584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72885" y="5020866"/>
            <a:ext cx="191500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DynamoDB/RDS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172885" y="5868352"/>
            <a:ext cx="19150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Stores sentiment results.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707457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Purpose &amp; Outcome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Automate social media text analysis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Determine sentiment accurately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Expected Outcome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Scalable, serverless solution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Real-time public opinion insights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Better business decisions</a:t>
            </a:r>
            <a:endParaRPr lang="en-US" sz="18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BD6AEB0-9B86-722C-9FA0-15B4E366D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0970" y="7747263"/>
            <a:ext cx="2343477" cy="3620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994" y="560546"/>
            <a:ext cx="5312331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Methodology: Workflow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94" y="1565791"/>
            <a:ext cx="1017151" cy="12206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34302" y="1769150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Frontend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2034302" y="2190274"/>
            <a:ext cx="11884104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Collects social media text.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994" y="2786420"/>
            <a:ext cx="1017151" cy="122062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34302" y="2989778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API Gateway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2034302" y="3410903"/>
            <a:ext cx="11884104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Sends requests to Lambda.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94" y="4007048"/>
            <a:ext cx="1017151" cy="12206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34302" y="4210407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AWS Lambda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2034302" y="4631531"/>
            <a:ext cx="11884104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Processes text for sentiment.</a:t>
            </a:r>
            <a:endParaRPr lang="en-US" sz="16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994" y="5227677"/>
            <a:ext cx="1017151" cy="122062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34302" y="5431036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AWS Comprehend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2034302" y="5852160"/>
            <a:ext cx="11884104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Analyzes text for sentiment.</a:t>
            </a:r>
            <a:endParaRPr lang="en-US" sz="16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994" y="6448306"/>
            <a:ext cx="1017151" cy="122062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34302" y="6651665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DynamoDB/RDS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2034302" y="7072789"/>
            <a:ext cx="11884104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Stores sentiment results.</a:t>
            </a:r>
            <a:endParaRPr lang="en-US" sz="16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23BB25C-9EAD-9398-3170-370843AB88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43461" y="3933799"/>
            <a:ext cx="2343477" cy="3620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3C07C42-936D-7ECE-AE5B-DCA21368C4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86923" y="7757653"/>
            <a:ext cx="2343477" cy="3620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4305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Service Selection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606040"/>
            <a:ext cx="3614618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86299" y="286821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86299" y="3363754"/>
            <a:ext cx="3090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Handles increasing workloads.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606040"/>
            <a:ext cx="3614618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40233" y="286821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Reliability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40233" y="3363754"/>
            <a:ext cx="3090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Ensures consistent performance.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4631293"/>
            <a:ext cx="7468553" cy="1402913"/>
          </a:xfrm>
          <a:prstGeom prst="roundRect">
            <a:avLst>
              <a:gd name="adj" fmla="val 2559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86299" y="48934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Cost-Effectiveness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86299" y="5389007"/>
            <a:ext cx="694420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Optimizes resource utilization.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6324124" y="630340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AWS provides these benefits.</a:t>
            </a:r>
            <a:endParaRPr lang="en-US" sz="18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C8B6E8-A384-A8D5-D530-89F659FEE0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6923" y="7784472"/>
            <a:ext cx="2343477" cy="3620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1652" y="655320"/>
            <a:ext cx="5621893" cy="698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Implementation Steps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1652" y="1829395"/>
            <a:ext cx="1620798" cy="1347192"/>
          </a:xfrm>
          <a:prstGeom prst="roundRect">
            <a:avLst>
              <a:gd name="adj" fmla="val 2645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74946" y="2294096"/>
            <a:ext cx="334089" cy="417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2689979" y="2066925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API Gateway Setup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2689979" y="2558891"/>
            <a:ext cx="2848689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API, configure routes.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2571155" y="3161348"/>
            <a:ext cx="11108888" cy="15240"/>
          </a:xfrm>
          <a:prstGeom prst="roundRect">
            <a:avLst>
              <a:gd name="adj" fmla="val 2338788"/>
            </a:avLst>
          </a:prstGeom>
          <a:solidFill>
            <a:srgbClr val="F2B42D"/>
          </a:solidFill>
          <a:ln/>
        </p:spPr>
      </p:sp>
      <p:sp>
        <p:nvSpPr>
          <p:cNvPr id="8" name="Shape 6"/>
          <p:cNvSpPr/>
          <p:nvPr/>
        </p:nvSpPr>
        <p:spPr>
          <a:xfrm>
            <a:off x="831652" y="3295293"/>
            <a:ext cx="3241715" cy="1347192"/>
          </a:xfrm>
          <a:prstGeom prst="roundRect">
            <a:avLst>
              <a:gd name="adj" fmla="val 2645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2285405" y="3759994"/>
            <a:ext cx="334089" cy="417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8"/>
          <p:cNvSpPr/>
          <p:nvPr/>
        </p:nvSpPr>
        <p:spPr>
          <a:xfrm>
            <a:off x="4310896" y="3532823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Lambda Functions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4310896" y="4024789"/>
            <a:ext cx="3566517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Write Python code, set permissions.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4192072" y="4627245"/>
            <a:ext cx="9487972" cy="15240"/>
          </a:xfrm>
          <a:prstGeom prst="roundRect">
            <a:avLst>
              <a:gd name="adj" fmla="val 2338788"/>
            </a:avLst>
          </a:prstGeom>
          <a:solidFill>
            <a:srgbClr val="D7425E"/>
          </a:solidFill>
          <a:ln/>
        </p:spPr>
      </p:sp>
      <p:sp>
        <p:nvSpPr>
          <p:cNvPr id="13" name="Shape 11"/>
          <p:cNvSpPr/>
          <p:nvPr/>
        </p:nvSpPr>
        <p:spPr>
          <a:xfrm>
            <a:off x="831652" y="4761190"/>
            <a:ext cx="4862632" cy="1347192"/>
          </a:xfrm>
          <a:prstGeom prst="roundRect">
            <a:avLst>
              <a:gd name="adj" fmla="val 2645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095863" y="5225891"/>
            <a:ext cx="334089" cy="417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00" dirty="0"/>
          </a:p>
        </p:txBody>
      </p:sp>
      <p:sp>
        <p:nvSpPr>
          <p:cNvPr id="15" name="Text 13"/>
          <p:cNvSpPr/>
          <p:nvPr/>
        </p:nvSpPr>
        <p:spPr>
          <a:xfrm>
            <a:off x="5931813" y="4998720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Comprehend Config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5931813" y="5490686"/>
            <a:ext cx="3254454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Integrate with Lambda function.</a:t>
            </a:r>
            <a:endParaRPr lang="en-US" sz="1850" dirty="0"/>
          </a:p>
        </p:txBody>
      </p:sp>
      <p:sp>
        <p:nvSpPr>
          <p:cNvPr id="17" name="Shape 15"/>
          <p:cNvSpPr/>
          <p:nvPr/>
        </p:nvSpPr>
        <p:spPr>
          <a:xfrm>
            <a:off x="5812988" y="6093142"/>
            <a:ext cx="7867055" cy="15240"/>
          </a:xfrm>
          <a:prstGeom prst="roundRect">
            <a:avLst>
              <a:gd name="adj" fmla="val 2338788"/>
            </a:avLst>
          </a:prstGeom>
          <a:solidFill>
            <a:srgbClr val="DD785E"/>
          </a:solidFill>
          <a:ln/>
        </p:spPr>
      </p:sp>
      <p:sp>
        <p:nvSpPr>
          <p:cNvPr id="18" name="Shape 16"/>
          <p:cNvSpPr/>
          <p:nvPr/>
        </p:nvSpPr>
        <p:spPr>
          <a:xfrm>
            <a:off x="831652" y="6227088"/>
            <a:ext cx="6483548" cy="1347192"/>
          </a:xfrm>
          <a:prstGeom prst="roundRect">
            <a:avLst>
              <a:gd name="adj" fmla="val 26457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3906322" y="6691789"/>
            <a:ext cx="334089" cy="417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600" dirty="0"/>
          </a:p>
        </p:txBody>
      </p:sp>
      <p:sp>
        <p:nvSpPr>
          <p:cNvPr id="20" name="Text 18"/>
          <p:cNvSpPr/>
          <p:nvPr/>
        </p:nvSpPr>
        <p:spPr>
          <a:xfrm>
            <a:off x="7552730" y="6464618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Database Setup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52730" y="6956584"/>
            <a:ext cx="3302437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DynamoDB/RDS instance.</a:t>
            </a:r>
            <a:endParaRPr lang="en-US" sz="185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2598414-6148-C2F4-DB1E-FF06FC656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6923" y="7768044"/>
            <a:ext cx="2343477" cy="3620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4953" y="635675"/>
            <a:ext cx="5436156" cy="679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Security Policies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554867" y="1661636"/>
            <a:ext cx="30480" cy="5932170"/>
          </a:xfrm>
          <a:prstGeom prst="roundRect">
            <a:avLst>
              <a:gd name="adj" fmla="val 1136997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784300" y="2166223"/>
            <a:ext cx="693063" cy="30480"/>
          </a:xfrm>
          <a:prstGeom prst="roundRect">
            <a:avLst>
              <a:gd name="adj" fmla="val 1136997"/>
            </a:avLst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6294953" y="1921550"/>
            <a:ext cx="519827" cy="519827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1811" y="1977628"/>
            <a:ext cx="326112" cy="40767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710011" y="1892618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IAM Roles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7710011" y="2370892"/>
            <a:ext cx="6111835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Control Lambda access.</a:t>
            </a:r>
            <a:endParaRPr lang="en-US" sz="1800" dirty="0"/>
          </a:p>
        </p:txBody>
      </p:sp>
      <p:sp>
        <p:nvSpPr>
          <p:cNvPr id="10" name="Shape 6"/>
          <p:cNvSpPr/>
          <p:nvPr/>
        </p:nvSpPr>
        <p:spPr>
          <a:xfrm>
            <a:off x="6784300" y="3707011"/>
            <a:ext cx="693063" cy="30480"/>
          </a:xfrm>
          <a:prstGeom prst="roundRect">
            <a:avLst>
              <a:gd name="adj" fmla="val 1136997"/>
            </a:avLst>
          </a:prstGeom>
          <a:solidFill>
            <a:srgbClr val="D7425E"/>
          </a:solidFill>
          <a:ln/>
        </p:spPr>
      </p:sp>
      <p:sp>
        <p:nvSpPr>
          <p:cNvPr id="11" name="Shape 7"/>
          <p:cNvSpPr/>
          <p:nvPr/>
        </p:nvSpPr>
        <p:spPr>
          <a:xfrm>
            <a:off x="6294953" y="3462338"/>
            <a:ext cx="519827" cy="519827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811" y="3518416"/>
            <a:ext cx="326112" cy="40767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710011" y="3433405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API Gateway</a:t>
            </a:r>
            <a:endParaRPr lang="en-US" sz="2100" dirty="0"/>
          </a:p>
        </p:txBody>
      </p:sp>
      <p:sp>
        <p:nvSpPr>
          <p:cNvPr id="14" name="Text 9"/>
          <p:cNvSpPr/>
          <p:nvPr/>
        </p:nvSpPr>
        <p:spPr>
          <a:xfrm>
            <a:off x="7710011" y="3911679"/>
            <a:ext cx="6111835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Restrict using API keys.</a:t>
            </a:r>
            <a:endParaRPr lang="en-US" sz="1800" dirty="0"/>
          </a:p>
        </p:txBody>
      </p:sp>
      <p:sp>
        <p:nvSpPr>
          <p:cNvPr id="15" name="Shape 10"/>
          <p:cNvSpPr/>
          <p:nvPr/>
        </p:nvSpPr>
        <p:spPr>
          <a:xfrm>
            <a:off x="6784300" y="5247799"/>
            <a:ext cx="693063" cy="30480"/>
          </a:xfrm>
          <a:prstGeom prst="roundRect">
            <a:avLst>
              <a:gd name="adj" fmla="val 1136997"/>
            </a:avLst>
          </a:prstGeom>
          <a:solidFill>
            <a:srgbClr val="DD785E"/>
          </a:solidFill>
          <a:ln/>
        </p:spPr>
      </p:sp>
      <p:sp>
        <p:nvSpPr>
          <p:cNvPr id="16" name="Shape 11"/>
          <p:cNvSpPr/>
          <p:nvPr/>
        </p:nvSpPr>
        <p:spPr>
          <a:xfrm>
            <a:off x="6294953" y="5003125"/>
            <a:ext cx="519827" cy="519827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1811" y="5059204"/>
            <a:ext cx="326112" cy="40767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710011" y="4974193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Database Security</a:t>
            </a:r>
            <a:endParaRPr lang="en-US" sz="2100" dirty="0"/>
          </a:p>
        </p:txBody>
      </p:sp>
      <p:sp>
        <p:nvSpPr>
          <p:cNvPr id="19" name="Text 13"/>
          <p:cNvSpPr/>
          <p:nvPr/>
        </p:nvSpPr>
        <p:spPr>
          <a:xfrm>
            <a:off x="7710011" y="5452467"/>
            <a:ext cx="6111835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Set access policies.</a:t>
            </a:r>
            <a:endParaRPr lang="en-US" sz="1800" dirty="0"/>
          </a:p>
        </p:txBody>
      </p:sp>
      <p:sp>
        <p:nvSpPr>
          <p:cNvPr id="20" name="Shape 14"/>
          <p:cNvSpPr/>
          <p:nvPr/>
        </p:nvSpPr>
        <p:spPr>
          <a:xfrm>
            <a:off x="6784300" y="6788587"/>
            <a:ext cx="693063" cy="30480"/>
          </a:xfrm>
          <a:prstGeom prst="roundRect">
            <a:avLst>
              <a:gd name="adj" fmla="val 1136997"/>
            </a:avLst>
          </a:prstGeom>
          <a:solidFill>
            <a:srgbClr val="48A8E2"/>
          </a:solidFill>
          <a:ln/>
        </p:spPr>
      </p:sp>
      <p:sp>
        <p:nvSpPr>
          <p:cNvPr id="21" name="Shape 15"/>
          <p:cNvSpPr/>
          <p:nvPr/>
        </p:nvSpPr>
        <p:spPr>
          <a:xfrm>
            <a:off x="6294953" y="6543913"/>
            <a:ext cx="519827" cy="519827"/>
          </a:xfrm>
          <a:prstGeom prst="roundRect">
            <a:avLst>
              <a:gd name="adj" fmla="val 66668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1811" y="6599992"/>
            <a:ext cx="326112" cy="407670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7710011" y="6514981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Encryption</a:t>
            </a:r>
            <a:endParaRPr lang="en-US" sz="2100" dirty="0"/>
          </a:p>
        </p:txBody>
      </p:sp>
      <p:sp>
        <p:nvSpPr>
          <p:cNvPr id="24" name="Text 17"/>
          <p:cNvSpPr/>
          <p:nvPr/>
        </p:nvSpPr>
        <p:spPr>
          <a:xfrm>
            <a:off x="7710011" y="6993255"/>
            <a:ext cx="6111835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Encrypt sensitive data.</a:t>
            </a:r>
            <a:endParaRPr lang="en-US" sz="18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2FB585-F8B7-180A-6555-716D1EF2A8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20486" y="7734925"/>
            <a:ext cx="2343477" cy="4946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259</Words>
  <Application>Microsoft Office PowerPoint</Application>
  <PresentationFormat>Custom</PresentationFormat>
  <Paragraphs>77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Nunito Semi Bold</vt:lpstr>
      <vt:lpstr>Arial</vt:lpstr>
      <vt:lpstr>PT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Shashank Chilukuri</cp:lastModifiedBy>
  <cp:revision>2</cp:revision>
  <dcterms:created xsi:type="dcterms:W3CDTF">2025-03-23T06:32:33Z</dcterms:created>
  <dcterms:modified xsi:type="dcterms:W3CDTF">2025-03-23T06:36:22Z</dcterms:modified>
</cp:coreProperties>
</file>